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30"/>
  </p:notesMasterIdLst>
  <p:handoutMasterIdLst>
    <p:handoutMasterId r:id="rId31"/>
  </p:handoutMasterIdLst>
  <p:sldIdLst>
    <p:sldId id="270" r:id="rId3"/>
    <p:sldId id="261" r:id="rId4"/>
    <p:sldId id="290" r:id="rId5"/>
    <p:sldId id="293" r:id="rId6"/>
    <p:sldId id="592" r:id="rId7"/>
    <p:sldId id="594" r:id="rId8"/>
    <p:sldId id="593" r:id="rId9"/>
    <p:sldId id="271" r:id="rId10"/>
    <p:sldId id="285" r:id="rId11"/>
    <p:sldId id="292" r:id="rId12"/>
    <p:sldId id="611" r:id="rId13"/>
    <p:sldId id="595" r:id="rId14"/>
    <p:sldId id="596" r:id="rId15"/>
    <p:sldId id="597" r:id="rId16"/>
    <p:sldId id="606" r:id="rId17"/>
    <p:sldId id="605" r:id="rId18"/>
    <p:sldId id="599" r:id="rId19"/>
    <p:sldId id="600" r:id="rId20"/>
    <p:sldId id="601" r:id="rId21"/>
    <p:sldId id="607" r:id="rId22"/>
    <p:sldId id="318" r:id="rId23"/>
    <p:sldId id="604" r:id="rId24"/>
    <p:sldId id="609" r:id="rId25"/>
    <p:sldId id="610" r:id="rId26"/>
    <p:sldId id="608" r:id="rId27"/>
    <p:sldId id="287" r:id="rId28"/>
    <p:sldId id="289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27D63-B4D3-4DD9-9742-603E7720F7C0}" v="31" dt="2018-11-01T08:03:01.727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94599" autoAdjust="0"/>
  </p:normalViewPr>
  <p:slideViewPr>
    <p:cSldViewPr>
      <p:cViewPr>
        <p:scale>
          <a:sx n="100" d="100"/>
          <a:sy n="100" d="100"/>
        </p:scale>
        <p:origin x="876" y="498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1927D63-B4D3-4DD9-9742-603E7720F7C0}"/>
    <pc:docChg chg="custSel addSld delSld modSld">
      <pc:chgData name="Rob Sewell" userId="c802df42025d5e1f" providerId="LiveId" clId="{51927D63-B4D3-4DD9-9742-603E7720F7C0}" dt="2018-11-01T08:03:16.677" v="94" actId="20577"/>
      <pc:docMkLst>
        <pc:docMk/>
      </pc:docMkLst>
      <pc:sldChg chg="modSp">
        <pc:chgData name="Rob Sewell" userId="c802df42025d5e1f" providerId="LiveId" clId="{51927D63-B4D3-4DD9-9742-603E7720F7C0}" dt="2018-11-01T08:03:16.677" v="94" actId="20577"/>
        <pc:sldMkLst>
          <pc:docMk/>
          <pc:sldMk cId="4147351338" sldId="285"/>
        </pc:sldMkLst>
        <pc:spChg chg="mod">
          <ac:chgData name="Rob Sewell" userId="c802df42025d5e1f" providerId="LiveId" clId="{51927D63-B4D3-4DD9-9742-603E7720F7C0}" dt="2018-11-01T08:03:16.677" v="94" actId="20577"/>
          <ac:spMkLst>
            <pc:docMk/>
            <pc:sldMk cId="4147351338" sldId="285"/>
            <ac:spMk id="6" creationId="{7853CE0E-EA4E-4A2A-92A8-EF66B9E35A5F}"/>
          </ac:spMkLst>
        </pc:spChg>
      </pc:sldChg>
      <pc:sldChg chg="del">
        <pc:chgData name="Rob Sewell" userId="c802df42025d5e1f" providerId="LiveId" clId="{51927D63-B4D3-4DD9-9742-603E7720F7C0}" dt="2018-11-01T07:46:09.557" v="16" actId="2696"/>
        <pc:sldMkLst>
          <pc:docMk/>
          <pc:sldMk cId="1160534513" sldId="286"/>
        </pc:sldMkLst>
      </pc:sldChg>
      <pc:sldChg chg="del">
        <pc:chgData name="Rob Sewell" userId="c802df42025d5e1f" providerId="LiveId" clId="{51927D63-B4D3-4DD9-9742-603E7720F7C0}" dt="2018-11-01T07:46:09.550" v="15" actId="2696"/>
        <pc:sldMkLst>
          <pc:docMk/>
          <pc:sldMk cId="2074835815" sldId="288"/>
        </pc:sldMkLst>
      </pc:sldChg>
      <pc:sldChg chg="del">
        <pc:chgData name="Rob Sewell" userId="c802df42025d5e1f" providerId="LiveId" clId="{51927D63-B4D3-4DD9-9742-603E7720F7C0}" dt="2018-11-01T07:45:20.492" v="14" actId="2696"/>
        <pc:sldMkLst>
          <pc:docMk/>
          <pc:sldMk cId="1085621089" sldId="291"/>
        </pc:sldMkLst>
      </pc:sldChg>
      <pc:sldChg chg="addSp delSp modSp">
        <pc:chgData name="Rob Sewell" userId="c802df42025d5e1f" providerId="LiveId" clId="{51927D63-B4D3-4DD9-9742-603E7720F7C0}" dt="2018-11-01T07:49:51.577" v="39" actId="1076"/>
        <pc:sldMkLst>
          <pc:docMk/>
          <pc:sldMk cId="188231363" sldId="292"/>
        </pc:sldMkLst>
        <pc:picChg chg="add del mod">
          <ac:chgData name="Rob Sewell" userId="c802df42025d5e1f" providerId="LiveId" clId="{51927D63-B4D3-4DD9-9742-603E7720F7C0}" dt="2018-11-01T07:48:26.236" v="27" actId="478"/>
          <ac:picMkLst>
            <pc:docMk/>
            <pc:sldMk cId="188231363" sldId="292"/>
            <ac:picMk id="3" creationId="{2FF74462-911A-431C-A203-BB82DCCD0C21}"/>
          </ac:picMkLst>
        </pc:picChg>
        <pc:picChg chg="add del mod">
          <ac:chgData name="Rob Sewell" userId="c802df42025d5e1f" providerId="LiveId" clId="{51927D63-B4D3-4DD9-9742-603E7720F7C0}" dt="2018-11-01T07:49:04.202" v="36" actId="478"/>
          <ac:picMkLst>
            <pc:docMk/>
            <pc:sldMk cId="188231363" sldId="292"/>
            <ac:picMk id="4" creationId="{EB31E873-54BC-4361-A031-187CA32FE3E7}"/>
          </ac:picMkLst>
        </pc:picChg>
        <pc:picChg chg="add mod">
          <ac:chgData name="Rob Sewell" userId="c802df42025d5e1f" providerId="LiveId" clId="{51927D63-B4D3-4DD9-9742-603E7720F7C0}" dt="2018-11-01T07:49:51.577" v="39" actId="1076"/>
          <ac:picMkLst>
            <pc:docMk/>
            <pc:sldMk cId="188231363" sldId="292"/>
            <ac:picMk id="5" creationId="{4FE86C10-A577-4E38-9B46-7058DFF2145D}"/>
          </ac:picMkLst>
        </pc:picChg>
      </pc:sldChg>
      <pc:sldChg chg="modSp">
        <pc:chgData name="Rob Sewell" userId="c802df42025d5e1f" providerId="LiveId" clId="{51927D63-B4D3-4DD9-9742-603E7720F7C0}" dt="2018-11-01T07:44:33.795" v="4" actId="255"/>
        <pc:sldMkLst>
          <pc:docMk/>
          <pc:sldMk cId="1402208286" sldId="293"/>
        </pc:sldMkLst>
        <pc:spChg chg="mod">
          <ac:chgData name="Rob Sewell" userId="c802df42025d5e1f" providerId="LiveId" clId="{51927D63-B4D3-4DD9-9742-603E7720F7C0}" dt="2018-11-01T07:44:33.795" v="4" actId="255"/>
          <ac:spMkLst>
            <pc:docMk/>
            <pc:sldMk cId="1402208286" sldId="293"/>
            <ac:spMk id="2" creationId="{00000000-0000-0000-0000-000000000000}"/>
          </ac:spMkLst>
        </pc:spChg>
      </pc:sldChg>
      <pc:sldChg chg="del modTransition">
        <pc:chgData name="Rob Sewell" userId="c802df42025d5e1f" providerId="LiveId" clId="{51927D63-B4D3-4DD9-9742-603E7720F7C0}" dt="2018-11-01T07:53:53.111" v="81"/>
        <pc:sldMkLst>
          <pc:docMk/>
          <pc:sldMk cId="1176017203" sldId="318"/>
        </pc:sldMkLst>
      </pc:sldChg>
      <pc:sldChg chg="modSp">
        <pc:chgData name="Rob Sewell" userId="c802df42025d5e1f" providerId="LiveId" clId="{51927D63-B4D3-4DD9-9742-603E7720F7C0}" dt="2018-11-01T07:45:00.232" v="9" actId="255"/>
        <pc:sldMkLst>
          <pc:docMk/>
          <pc:sldMk cId="3159909004" sldId="592"/>
        </pc:sldMkLst>
        <pc:spChg chg="mod">
          <ac:chgData name="Rob Sewell" userId="c802df42025d5e1f" providerId="LiveId" clId="{51927D63-B4D3-4DD9-9742-603E7720F7C0}" dt="2018-11-01T07:45:00.232" v="9" actId="255"/>
          <ac:spMkLst>
            <pc:docMk/>
            <pc:sldMk cId="3159909004" sldId="592"/>
            <ac:spMk id="2" creationId="{00000000-0000-0000-0000-000000000000}"/>
          </ac:spMkLst>
        </pc:spChg>
      </pc:sldChg>
      <pc:sldChg chg="modSp">
        <pc:chgData name="Rob Sewell" userId="c802df42025d5e1f" providerId="LiveId" clId="{51927D63-B4D3-4DD9-9742-603E7720F7C0}" dt="2018-11-01T07:45:13.640" v="13" actId="255"/>
        <pc:sldMkLst>
          <pc:docMk/>
          <pc:sldMk cId="3015818415" sldId="594"/>
        </pc:sldMkLst>
        <pc:spChg chg="mod">
          <ac:chgData name="Rob Sewell" userId="c802df42025d5e1f" providerId="LiveId" clId="{51927D63-B4D3-4DD9-9742-603E7720F7C0}" dt="2018-11-01T07:45:13.640" v="13" actId="255"/>
          <ac:spMkLst>
            <pc:docMk/>
            <pc:sldMk cId="3015818415" sldId="594"/>
            <ac:spMk id="2" creationId="{00000000-0000-0000-0000-000000000000}"/>
          </ac:spMkLst>
        </pc:spChg>
        <pc:spChg chg="mod">
          <ac:chgData name="Rob Sewell" userId="c802df42025d5e1f" providerId="LiveId" clId="{51927D63-B4D3-4DD9-9742-603E7720F7C0}" dt="2018-11-01T07:44:00.707" v="0" actId="207"/>
          <ac:spMkLst>
            <pc:docMk/>
            <pc:sldMk cId="3015818415" sldId="594"/>
            <ac:spMk id="3" creationId="{30A570BD-53EB-4189-A3E2-90E59FC261A4}"/>
          </ac:spMkLst>
        </pc:spChg>
      </pc:sldChg>
      <pc:sldChg chg="delSp modSp">
        <pc:chgData name="Rob Sewell" userId="c802df42025d5e1f" providerId="LiveId" clId="{51927D63-B4D3-4DD9-9742-603E7720F7C0}" dt="2018-11-01T08:02:16.769" v="91" actId="478"/>
        <pc:sldMkLst>
          <pc:docMk/>
          <pc:sldMk cId="2678568651" sldId="596"/>
        </pc:sldMkLst>
        <pc:spChg chg="mod">
          <ac:chgData name="Rob Sewell" userId="c802df42025d5e1f" providerId="LiveId" clId="{51927D63-B4D3-4DD9-9742-603E7720F7C0}" dt="2018-11-01T08:01:55.961" v="87" actId="207"/>
          <ac:spMkLst>
            <pc:docMk/>
            <pc:sldMk cId="2678568651" sldId="596"/>
            <ac:spMk id="3" creationId="{A29B6845-5056-4C93-863D-97601D9A41A0}"/>
          </ac:spMkLst>
        </pc:spChg>
        <pc:spChg chg="mod">
          <ac:chgData name="Rob Sewell" userId="c802df42025d5e1f" providerId="LiveId" clId="{51927D63-B4D3-4DD9-9742-603E7720F7C0}" dt="2018-11-01T08:02:05.844" v="89" actId="207"/>
          <ac:spMkLst>
            <pc:docMk/>
            <pc:sldMk cId="2678568651" sldId="596"/>
            <ac:spMk id="9" creationId="{8725B948-0F4A-4331-AC1E-9559A69499DF}"/>
          </ac:spMkLst>
        </pc:spChg>
        <pc:picChg chg="del">
          <ac:chgData name="Rob Sewell" userId="c802df42025d5e1f" providerId="LiveId" clId="{51927D63-B4D3-4DD9-9742-603E7720F7C0}" dt="2018-11-01T08:02:16.769" v="91" actId="478"/>
          <ac:picMkLst>
            <pc:docMk/>
            <pc:sldMk cId="2678568651" sldId="596"/>
            <ac:picMk id="4" creationId="{1377CEF6-7931-489F-A719-AB556C385D34}"/>
          </ac:picMkLst>
        </pc:picChg>
        <pc:picChg chg="ord">
          <ac:chgData name="Rob Sewell" userId="c802df42025d5e1f" providerId="LiveId" clId="{51927D63-B4D3-4DD9-9742-603E7720F7C0}" dt="2018-11-01T08:02:14.311" v="90" actId="167"/>
          <ac:picMkLst>
            <pc:docMk/>
            <pc:sldMk cId="2678568651" sldId="596"/>
            <ac:picMk id="5" creationId="{587CB54D-E9ED-418D-8D5F-1EBCDD8D81A9}"/>
          </ac:picMkLst>
        </pc:picChg>
      </pc:sldChg>
      <pc:sldChg chg="modSp">
        <pc:chgData name="Rob Sewell" userId="c802df42025d5e1f" providerId="LiveId" clId="{51927D63-B4D3-4DD9-9742-603E7720F7C0}" dt="2018-11-01T08:01:45.844" v="86" actId="207"/>
        <pc:sldMkLst>
          <pc:docMk/>
          <pc:sldMk cId="4235347505" sldId="597"/>
        </pc:sldMkLst>
        <pc:spChg chg="mod">
          <ac:chgData name="Rob Sewell" userId="c802df42025d5e1f" providerId="LiveId" clId="{51927D63-B4D3-4DD9-9742-603E7720F7C0}" dt="2018-11-01T08:01:45.844" v="86" actId="207"/>
          <ac:spMkLst>
            <pc:docMk/>
            <pc:sldMk cId="4235347505" sldId="597"/>
            <ac:spMk id="3" creationId="{A29B6845-5056-4C93-863D-97601D9A41A0}"/>
          </ac:spMkLst>
        </pc:spChg>
      </pc:sldChg>
      <pc:sldChg chg="delSp">
        <pc:chgData name="Rob Sewell" userId="c802df42025d5e1f" providerId="LiveId" clId="{51927D63-B4D3-4DD9-9742-603E7720F7C0}" dt="2018-11-01T08:01:19.244" v="84" actId="478"/>
        <pc:sldMkLst>
          <pc:docMk/>
          <pc:sldMk cId="3671978671" sldId="600"/>
        </pc:sldMkLst>
        <pc:picChg chg="del">
          <ac:chgData name="Rob Sewell" userId="c802df42025d5e1f" providerId="LiveId" clId="{51927D63-B4D3-4DD9-9742-603E7720F7C0}" dt="2018-11-01T08:01:19.244" v="84" actId="478"/>
          <ac:picMkLst>
            <pc:docMk/>
            <pc:sldMk cId="3671978671" sldId="600"/>
            <ac:picMk id="4" creationId="{1377CEF6-7931-489F-A719-AB556C385D34}"/>
          </ac:picMkLst>
        </pc:picChg>
      </pc:sldChg>
      <pc:sldChg chg="modSp">
        <pc:chgData name="Rob Sewell" userId="c802df42025d5e1f" providerId="LiveId" clId="{51927D63-B4D3-4DD9-9742-603E7720F7C0}" dt="2018-11-01T08:01:07.678" v="83" actId="207"/>
        <pc:sldMkLst>
          <pc:docMk/>
          <pc:sldMk cId="3472987629" sldId="601"/>
        </pc:sldMkLst>
        <pc:spChg chg="mod">
          <ac:chgData name="Rob Sewell" userId="c802df42025d5e1f" providerId="LiveId" clId="{51927D63-B4D3-4DD9-9742-603E7720F7C0}" dt="2018-11-01T08:01:07.678" v="83" actId="207"/>
          <ac:spMkLst>
            <pc:docMk/>
            <pc:sldMk cId="3472987629" sldId="601"/>
            <ac:spMk id="5" creationId="{6561DFB5-B56B-4751-BE05-6643D8B9655C}"/>
          </ac:spMkLst>
        </pc:spChg>
      </pc:sldChg>
      <pc:sldChg chg="modSp">
        <pc:chgData name="Rob Sewell" userId="c802df42025d5e1f" providerId="LiveId" clId="{51927D63-B4D3-4DD9-9742-603E7720F7C0}" dt="2018-11-01T08:01:36.411" v="85" actId="207"/>
        <pc:sldMkLst>
          <pc:docMk/>
          <pc:sldMk cId="2637279604" sldId="605"/>
        </pc:sldMkLst>
        <pc:spChg chg="mod">
          <ac:chgData name="Rob Sewell" userId="c802df42025d5e1f" providerId="LiveId" clId="{51927D63-B4D3-4DD9-9742-603E7720F7C0}" dt="2018-11-01T08:01:36.411" v="85" actId="207"/>
          <ac:spMkLst>
            <pc:docMk/>
            <pc:sldMk cId="2637279604" sldId="605"/>
            <ac:spMk id="3" creationId="{A29B6845-5056-4C93-863D-97601D9A41A0}"/>
          </ac:spMkLst>
        </pc:spChg>
      </pc:sldChg>
      <pc:sldChg chg="addSp modSp">
        <pc:chgData name="Rob Sewell" userId="c802df42025d5e1f" providerId="LiveId" clId="{51927D63-B4D3-4DD9-9742-603E7720F7C0}" dt="2018-11-01T07:53:23.611" v="78" actId="1076"/>
        <pc:sldMkLst>
          <pc:docMk/>
          <pc:sldMk cId="1810693172" sldId="607"/>
        </pc:sldMkLst>
        <pc:spChg chg="mod">
          <ac:chgData name="Rob Sewell" userId="c802df42025d5e1f" providerId="LiveId" clId="{51927D63-B4D3-4DD9-9742-603E7720F7C0}" dt="2018-11-01T07:51:51.844" v="59" actId="207"/>
          <ac:spMkLst>
            <pc:docMk/>
            <pc:sldMk cId="1810693172" sldId="607"/>
            <ac:spMk id="8" creationId="{2551128D-24C8-425A-896E-574F93B8F475}"/>
          </ac:spMkLst>
        </pc:spChg>
        <pc:picChg chg="add mod">
          <ac:chgData name="Rob Sewell" userId="c802df42025d5e1f" providerId="LiveId" clId="{51927D63-B4D3-4DD9-9742-603E7720F7C0}" dt="2018-11-01T07:51:01.811" v="49" actId="1076"/>
          <ac:picMkLst>
            <pc:docMk/>
            <pc:sldMk cId="1810693172" sldId="607"/>
            <ac:picMk id="7" creationId="{2065140E-0BFB-4B9C-B29B-8EC8890229BA}"/>
          </ac:picMkLst>
        </pc:picChg>
        <pc:picChg chg="add mod">
          <ac:chgData name="Rob Sewell" userId="c802df42025d5e1f" providerId="LiveId" clId="{51927D63-B4D3-4DD9-9742-603E7720F7C0}" dt="2018-11-01T07:51:16.778" v="52" actId="1076"/>
          <ac:picMkLst>
            <pc:docMk/>
            <pc:sldMk cId="1810693172" sldId="607"/>
            <ac:picMk id="9" creationId="{7BDF8530-5411-481C-A1E6-CBF8A45154DC}"/>
          </ac:picMkLst>
        </pc:picChg>
        <pc:picChg chg="add mod">
          <ac:chgData name="Rob Sewell" userId="c802df42025d5e1f" providerId="LiveId" clId="{51927D63-B4D3-4DD9-9742-603E7720F7C0}" dt="2018-11-01T07:51:27.960" v="54" actId="1076"/>
          <ac:picMkLst>
            <pc:docMk/>
            <pc:sldMk cId="1810693172" sldId="607"/>
            <ac:picMk id="10" creationId="{4BDB8161-498D-4079-9ADF-38917D7FAD25}"/>
          </ac:picMkLst>
        </pc:picChg>
        <pc:picChg chg="add mod">
          <ac:chgData name="Rob Sewell" userId="c802df42025d5e1f" providerId="LiveId" clId="{51927D63-B4D3-4DD9-9742-603E7720F7C0}" dt="2018-11-01T07:51:36.160" v="56" actId="1076"/>
          <ac:picMkLst>
            <pc:docMk/>
            <pc:sldMk cId="1810693172" sldId="607"/>
            <ac:picMk id="11" creationId="{3F7EFCBA-5182-4951-B5BD-128E7C5323E1}"/>
          </ac:picMkLst>
        </pc:picChg>
        <pc:picChg chg="add mod">
          <ac:chgData name="Rob Sewell" userId="c802df42025d5e1f" providerId="LiveId" clId="{51927D63-B4D3-4DD9-9742-603E7720F7C0}" dt="2018-11-01T07:51:43.393" v="58" actId="1076"/>
          <ac:picMkLst>
            <pc:docMk/>
            <pc:sldMk cId="1810693172" sldId="607"/>
            <ac:picMk id="12" creationId="{EECB6653-B9EB-4954-9AB9-510F158B39D7}"/>
          </ac:picMkLst>
        </pc:picChg>
        <pc:picChg chg="add mod">
          <ac:chgData name="Rob Sewell" userId="c802df42025d5e1f" providerId="LiveId" clId="{51927D63-B4D3-4DD9-9742-603E7720F7C0}" dt="2018-11-01T07:52:16.694" v="62" actId="1076"/>
          <ac:picMkLst>
            <pc:docMk/>
            <pc:sldMk cId="1810693172" sldId="607"/>
            <ac:picMk id="13" creationId="{5A726626-08A3-46C1-874F-7D4DDA5C56DA}"/>
          </ac:picMkLst>
        </pc:picChg>
        <pc:picChg chg="add mod">
          <ac:chgData name="Rob Sewell" userId="c802df42025d5e1f" providerId="LiveId" clId="{51927D63-B4D3-4DD9-9742-603E7720F7C0}" dt="2018-11-01T07:52:20.211" v="63" actId="1076"/>
          <ac:picMkLst>
            <pc:docMk/>
            <pc:sldMk cId="1810693172" sldId="607"/>
            <ac:picMk id="14" creationId="{F1ACDFE9-9DC9-4139-851A-2D58AB9DEE40}"/>
          </ac:picMkLst>
        </pc:picChg>
        <pc:picChg chg="add mod">
          <ac:chgData name="Rob Sewell" userId="c802df42025d5e1f" providerId="LiveId" clId="{51927D63-B4D3-4DD9-9742-603E7720F7C0}" dt="2018-11-01T07:52:35.278" v="67" actId="1076"/>
          <ac:picMkLst>
            <pc:docMk/>
            <pc:sldMk cId="1810693172" sldId="607"/>
            <ac:picMk id="15" creationId="{383C362B-A358-48C6-BDA5-30E101F96342}"/>
          </ac:picMkLst>
        </pc:picChg>
        <pc:picChg chg="add mod">
          <ac:chgData name="Rob Sewell" userId="c802df42025d5e1f" providerId="LiveId" clId="{51927D63-B4D3-4DD9-9742-603E7720F7C0}" dt="2018-11-01T07:52:33.144" v="66" actId="1076"/>
          <ac:picMkLst>
            <pc:docMk/>
            <pc:sldMk cId="1810693172" sldId="607"/>
            <ac:picMk id="16" creationId="{922806B9-F27B-4EFF-8936-FF53558641C6}"/>
          </ac:picMkLst>
        </pc:picChg>
        <pc:picChg chg="add mod">
          <ac:chgData name="Rob Sewell" userId="c802df42025d5e1f" providerId="LiveId" clId="{51927D63-B4D3-4DD9-9742-603E7720F7C0}" dt="2018-11-01T07:52:52.961" v="71" actId="1076"/>
          <ac:picMkLst>
            <pc:docMk/>
            <pc:sldMk cId="1810693172" sldId="607"/>
            <ac:picMk id="17" creationId="{13ED773C-2EDE-4C0E-84F6-9547F7EBB90F}"/>
          </ac:picMkLst>
        </pc:picChg>
        <pc:picChg chg="add mod">
          <ac:chgData name="Rob Sewell" userId="c802df42025d5e1f" providerId="LiveId" clId="{51927D63-B4D3-4DD9-9742-603E7720F7C0}" dt="2018-11-01T07:52:49.578" v="70" actId="1076"/>
          <ac:picMkLst>
            <pc:docMk/>
            <pc:sldMk cId="1810693172" sldId="607"/>
            <ac:picMk id="18" creationId="{1BFAD58D-7C46-43AF-8554-5E06CDC48036}"/>
          </ac:picMkLst>
        </pc:picChg>
        <pc:picChg chg="add mod">
          <ac:chgData name="Rob Sewell" userId="c802df42025d5e1f" providerId="LiveId" clId="{51927D63-B4D3-4DD9-9742-603E7720F7C0}" dt="2018-11-01T07:52:55.785" v="72" actId="1076"/>
          <ac:picMkLst>
            <pc:docMk/>
            <pc:sldMk cId="1810693172" sldId="607"/>
            <ac:picMk id="19" creationId="{9314597F-C88E-4E0F-A329-52083DDA1755}"/>
          </ac:picMkLst>
        </pc:picChg>
        <pc:picChg chg="add mod">
          <ac:chgData name="Rob Sewell" userId="c802df42025d5e1f" providerId="LiveId" clId="{51927D63-B4D3-4DD9-9742-603E7720F7C0}" dt="2018-11-01T07:52:59.178" v="73" actId="1076"/>
          <ac:picMkLst>
            <pc:docMk/>
            <pc:sldMk cId="1810693172" sldId="607"/>
            <ac:picMk id="20" creationId="{5E29A0DA-C40E-4536-929E-E80D08890399}"/>
          </ac:picMkLst>
        </pc:picChg>
        <pc:picChg chg="add mod">
          <ac:chgData name="Rob Sewell" userId="c802df42025d5e1f" providerId="LiveId" clId="{51927D63-B4D3-4DD9-9742-603E7720F7C0}" dt="2018-11-01T07:52:45.694" v="69" actId="1076"/>
          <ac:picMkLst>
            <pc:docMk/>
            <pc:sldMk cId="1810693172" sldId="607"/>
            <ac:picMk id="21" creationId="{D0D0F8E0-24EC-40F1-8625-0D1E28776CAE}"/>
          </ac:picMkLst>
        </pc:picChg>
        <pc:picChg chg="add mod">
          <ac:chgData name="Rob Sewell" userId="c802df42025d5e1f" providerId="LiveId" clId="{51927D63-B4D3-4DD9-9742-603E7720F7C0}" dt="2018-11-01T07:53:12.161" v="75" actId="1076"/>
          <ac:picMkLst>
            <pc:docMk/>
            <pc:sldMk cId="1810693172" sldId="607"/>
            <ac:picMk id="22" creationId="{58DA1285-C48F-49B0-86B9-E1075494D7A9}"/>
          </ac:picMkLst>
        </pc:picChg>
        <pc:picChg chg="add mod">
          <ac:chgData name="Rob Sewell" userId="c802df42025d5e1f" providerId="LiveId" clId="{51927D63-B4D3-4DD9-9742-603E7720F7C0}" dt="2018-11-01T07:53:23.611" v="78" actId="1076"/>
          <ac:picMkLst>
            <pc:docMk/>
            <pc:sldMk cId="1810693172" sldId="607"/>
            <ac:picMk id="23" creationId="{3CAC3B86-D02F-4612-AF20-CD047EAC8550}"/>
          </ac:picMkLst>
        </pc:picChg>
        <pc:picChg chg="add mod">
          <ac:chgData name="Rob Sewell" userId="c802df42025d5e1f" providerId="LiveId" clId="{51927D63-B4D3-4DD9-9742-603E7720F7C0}" dt="2018-11-01T07:53:20.561" v="77" actId="1076"/>
          <ac:picMkLst>
            <pc:docMk/>
            <pc:sldMk cId="1810693172" sldId="607"/>
            <ac:picMk id="24" creationId="{1FC76E63-150D-42EC-B6ED-4A0EA9C2A95E}"/>
          </ac:picMkLst>
        </pc:picChg>
        <pc:picChg chg="add mod">
          <ac:chgData name="Rob Sewell" userId="c802df42025d5e1f" providerId="LiveId" clId="{51927D63-B4D3-4DD9-9742-603E7720F7C0}" dt="2018-11-01T07:53:16.344" v="76" actId="1076"/>
          <ac:picMkLst>
            <pc:docMk/>
            <pc:sldMk cId="1810693172" sldId="607"/>
            <ac:picMk id="25" creationId="{B9440E96-88A9-4604-B741-6B41B8240765}"/>
          </ac:picMkLst>
        </pc:picChg>
      </pc:sldChg>
      <pc:sldChg chg="delSp modSp add del">
        <pc:chgData name="Rob Sewell" userId="c802df42025d5e1f" providerId="LiveId" clId="{51927D63-B4D3-4DD9-9742-603E7720F7C0}" dt="2018-11-01T07:48:22.626" v="26" actId="2696"/>
        <pc:sldMkLst>
          <pc:docMk/>
          <pc:sldMk cId="1872109242" sldId="611"/>
        </pc:sldMkLst>
        <pc:picChg chg="del mod">
          <ac:chgData name="Rob Sewell" userId="c802df42025d5e1f" providerId="LiveId" clId="{51927D63-B4D3-4DD9-9742-603E7720F7C0}" dt="2018-11-01T07:48:06.485" v="25" actId="478"/>
          <ac:picMkLst>
            <pc:docMk/>
            <pc:sldMk cId="1872109242" sldId="611"/>
            <ac:picMk id="3" creationId="{2FF74462-911A-431C-A203-BB82DCCD0C21}"/>
          </ac:picMkLst>
        </pc:picChg>
      </pc:sldChg>
      <pc:sldChg chg="modSp add del">
        <pc:chgData name="Rob Sewell" userId="c802df42025d5e1f" providerId="LiveId" clId="{51927D63-B4D3-4DD9-9742-603E7720F7C0}" dt="2018-11-01T07:49:00.594" v="35" actId="2696"/>
        <pc:sldMkLst>
          <pc:docMk/>
          <pc:sldMk cId="2590961655" sldId="611"/>
        </pc:sldMkLst>
        <pc:picChg chg="mod">
          <ac:chgData name="Rob Sewell" userId="c802df42025d5e1f" providerId="LiveId" clId="{51927D63-B4D3-4DD9-9742-603E7720F7C0}" dt="2018-11-01T07:48:53.728" v="34" actId="14100"/>
          <ac:picMkLst>
            <pc:docMk/>
            <pc:sldMk cId="2590961655" sldId="611"/>
            <ac:picMk id="4" creationId="{EB31E873-54BC-4361-A031-187CA32FE3E7}"/>
          </ac:picMkLst>
        </pc:picChg>
      </pc:sldChg>
      <pc:sldChg chg="modSp add modAnim">
        <pc:chgData name="Rob Sewell" userId="c802df42025d5e1f" providerId="LiveId" clId="{51927D63-B4D3-4DD9-9742-603E7720F7C0}" dt="2018-11-01T08:03:01.727" v="92"/>
        <pc:sldMkLst>
          <pc:docMk/>
          <pc:sldMk cId="2952480126" sldId="611"/>
        </pc:sldMkLst>
        <pc:picChg chg="mod">
          <ac:chgData name="Rob Sewell" userId="c802df42025d5e1f" providerId="LiveId" clId="{51927D63-B4D3-4DD9-9742-603E7720F7C0}" dt="2018-11-01T07:50:06.877" v="44" actId="14100"/>
          <ac:picMkLst>
            <pc:docMk/>
            <pc:sldMk cId="2952480126" sldId="611"/>
            <ac:picMk id="5" creationId="{4FE86C10-A577-4E38-9B46-7058DFF2145D}"/>
          </ac:picMkLst>
        </pc:picChg>
      </pc:sldChg>
      <pc:sldChg chg="add del">
        <pc:chgData name="Rob Sewell" userId="c802df42025d5e1f" providerId="LiveId" clId="{51927D63-B4D3-4DD9-9742-603E7720F7C0}" dt="2018-11-01T07:54:01.244" v="82" actId="2696"/>
        <pc:sldMkLst>
          <pc:docMk/>
          <pc:sldMk cId="863287976" sldId="612"/>
        </pc:sldMkLst>
      </pc:sldChg>
      <pc:sldChg chg="add del">
        <pc:chgData name="Rob Sewell" userId="c802df42025d5e1f" providerId="LiveId" clId="{51927D63-B4D3-4DD9-9742-603E7720F7C0}" dt="2018-11-01T07:50:25.478" v="46" actId="2696"/>
        <pc:sldMkLst>
          <pc:docMk/>
          <pc:sldMk cId="2237401802" sldId="6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684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70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0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1187" y="1412777"/>
            <a:ext cx="10360501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99019" y="6093297"/>
            <a:ext cx="615525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047" y="2781300"/>
            <a:ext cx="10360501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720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273" y="1916832"/>
            <a:ext cx="11518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88825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26298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094" y="2745634"/>
            <a:ext cx="10986871" cy="330453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094" y="1645604"/>
            <a:ext cx="10986871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717147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629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0" y="4629790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4" y="5597237"/>
            <a:ext cx="6026697" cy="573617"/>
          </a:xfrm>
        </p:spPr>
        <p:txBody>
          <a:bodyPr/>
          <a:lstStyle>
            <a:lvl1pPr marL="0" indent="0" algn="l" defTabSz="6094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4" y="3274739"/>
            <a:ext cx="6026697" cy="1289540"/>
          </a:xfrm>
        </p:spPr>
        <p:txBody>
          <a:bodyPr anchor="b"/>
          <a:lstStyle>
            <a:lvl1pPr marL="0" marR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6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94FA1C-3030-44BE-B798-11C4600CD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9" y="852029"/>
            <a:ext cx="3410810" cy="9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33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1"/>
            <a:ext cx="868720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6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210263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23362-A7CF-411E-B295-6AF1828A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59" y="334969"/>
            <a:ext cx="11303810" cy="8172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Support Our Sponsors</a:t>
            </a:r>
          </a:p>
        </p:txBody>
      </p:sp>
    </p:spTree>
    <p:extLst>
      <p:ext uri="{BB962C8B-B14F-4D97-AF65-F5344CB8AC3E}">
        <p14:creationId xmlns:p14="http://schemas.microsoft.com/office/powerpoint/2010/main" val="4149643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92F1080-9173-49A9-9FFC-7A19C4D0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59" y="334969"/>
            <a:ext cx="11303810" cy="817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9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220627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6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599" y="1338318"/>
            <a:ext cx="5926002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4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4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96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2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4"/>
            <a:ext cx="4329572" cy="540913"/>
          </a:xfrm>
        </p:spPr>
        <p:txBody>
          <a:bodyPr/>
          <a:lstStyle>
            <a:lvl1pPr marL="0" marR="0" indent="0" algn="l" defTabSz="60944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9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5"/>
            <a:ext cx="1159631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>
                <a:solidFill>
                  <a:schemeClr val="accent1"/>
                </a:solidFill>
              </a:rPr>
              <a:t>/</a:t>
            </a:r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4"/>
            <a:ext cx="1379851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>
                <a:solidFill>
                  <a:schemeClr val="accent1"/>
                </a:solidFill>
              </a:rPr>
              <a:t>@</a:t>
            </a:r>
            <a:r>
              <a:rPr lang="en-US" sz="1466" dirty="0" err="1">
                <a:solidFill>
                  <a:schemeClr val="accent1"/>
                </a:solidFill>
              </a:rPr>
              <a:t>yourhandle</a:t>
            </a:r>
            <a:endParaRPr lang="en-US" sz="146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4" y="5658001"/>
            <a:ext cx="1159631" cy="349251"/>
          </a:xfrm>
        </p:spPr>
        <p:txBody>
          <a:bodyPr/>
          <a:lstStyle>
            <a:lvl1pPr marL="0" algn="l" defTabSz="1218895" rtl="0" eaLnBrk="1" latinLnBrk="0" hangingPunct="1">
              <a:defRPr lang="en-US" sz="146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6" dirty="0" err="1">
                <a:solidFill>
                  <a:schemeClr val="accent1"/>
                </a:solidFill>
              </a:rPr>
              <a:t>yourname</a:t>
            </a:r>
            <a:endParaRPr lang="en-US" sz="146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39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2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59" y="2586608"/>
            <a:ext cx="10986871" cy="2619183"/>
          </a:xfrm>
        </p:spPr>
        <p:txBody>
          <a:bodyPr>
            <a:noAutofit/>
          </a:bodyPr>
          <a:lstStyle>
            <a:lvl1pPr marL="308956" marR="0" indent="-308956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59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2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6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47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59" y="2006855"/>
            <a:ext cx="11012265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59" y="2602704"/>
            <a:ext cx="11012265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59" y="3381894"/>
            <a:ext cx="11012265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59" y="3977744"/>
            <a:ext cx="11012265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59" y="4720263"/>
            <a:ext cx="11012265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59" y="5316114"/>
            <a:ext cx="11012265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02" marR="0" indent="-393602" algn="l" defTabSz="121889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787077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3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4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619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3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95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230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39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91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902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9635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2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89" y="2485516"/>
            <a:ext cx="5926002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8" y="3866951"/>
            <a:ext cx="6710201" cy="58210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2" y="4192257"/>
            <a:ext cx="1501887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743" y="4618969"/>
            <a:ext cx="1956474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1494" y="4618969"/>
            <a:ext cx="2706876" cy="392921"/>
          </a:xfrm>
        </p:spPr>
        <p:txBody>
          <a:bodyPr/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6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168B5-0907-4E1A-9151-07A5F14BA3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4" y="852704"/>
            <a:ext cx="3167547" cy="8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4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69"/>
            <a:ext cx="11303810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6"/>
            <a:ext cx="1130381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4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unsplash.com/search/photos/network?utm_source=unsplash&amp;utm_medium=referral&amp;utm_content=creditCopyText" TargetMode="External"/><Relationship Id="rId4" Type="http://schemas.openxmlformats.org/officeDocument/2006/relationships/hyperlink" Target="https://unsplash.com/photos/pkKeuRiDa2Q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hyperlink" Target="https://unsplash.com/search/photos/peasnt-carrying?utm_source=unsplash&amp;utm_medium=referral&amp;utm_content=creditCopyText" TargetMode="External"/><Relationship Id="rId4" Type="http://schemas.openxmlformats.org/officeDocument/2006/relationships/hyperlink" Target="https://unsplash.com/photos/c6Lkc2Lt94s?utm_source=unsplash&amp;utm_medium=referral&amp;utm_content=creditCopyTe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18" Type="http://schemas.openxmlformats.org/officeDocument/2006/relationships/image" Target="../media/image40.jpeg"/><Relationship Id="rId3" Type="http://schemas.openxmlformats.org/officeDocument/2006/relationships/image" Target="../media/image11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jpeg"/><Relationship Id="rId11" Type="http://schemas.openxmlformats.org/officeDocument/2006/relationships/image" Target="../media/image33.jpg"/><Relationship Id="rId24" Type="http://schemas.openxmlformats.org/officeDocument/2006/relationships/image" Target="../media/image46.jp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15" Type="http://schemas.openxmlformats.org/officeDocument/2006/relationships/image" Target="../media/image37.svg"/><Relationship Id="rId23" Type="http://schemas.openxmlformats.org/officeDocument/2006/relationships/image" Target="../media/image45.jpe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hyperlink" Target="https://unsplash.com/photos/rX12B5uX7QM?utm_source=unsplash&amp;utm_medium=referral&amp;utm_content=creditCopyText" TargetMode="External"/><Relationship Id="rId9" Type="http://schemas.openxmlformats.org/officeDocument/2006/relationships/image" Target="../media/image31.jpe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2.png"/><Relationship Id="rId18" Type="http://schemas.openxmlformats.org/officeDocument/2006/relationships/image" Target="../media/image46.jp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12" Type="http://schemas.openxmlformats.org/officeDocument/2006/relationships/image" Target="../media/image45.jpeg"/><Relationship Id="rId17" Type="http://schemas.openxmlformats.org/officeDocument/2006/relationships/image" Target="../media/image33.jp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gif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hyperlink" Target="dbatools.i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400" dirty="0">
                <a:latin typeface="AppleStorm" panose="02000603000000000000" pitchFamily="50" charset="0"/>
              </a:rPr>
              <a:t>Rob Sewell @sqldbawithbeard https://sqldbawith</a:t>
            </a:r>
            <a:r>
              <a:rPr lang="de-DE" sz="2400" dirty="0">
                <a:solidFill>
                  <a:srgbClr val="FF0000"/>
                </a:solidFill>
                <a:latin typeface="AppleStorm" panose="02000603000000000000" pitchFamily="50" charset="0"/>
              </a:rPr>
              <a:t>A</a:t>
            </a:r>
            <a:r>
              <a:rPr lang="de-DE" sz="2400" dirty="0">
                <a:latin typeface="AppleStorm" panose="02000603000000000000" pitchFamily="50" charset="0"/>
              </a:rPr>
              <a:t>beard.com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989956" y="1844824"/>
            <a:ext cx="8276456" cy="935038"/>
          </a:xfrm>
        </p:spPr>
        <p:txBody>
          <a:bodyPr>
            <a:noAutofit/>
          </a:bodyPr>
          <a:lstStyle/>
          <a:p>
            <a:r>
              <a:rPr lang="en-GB" sz="6000" b="1" i="1" dirty="0">
                <a:solidFill>
                  <a:schemeClr val="tx2"/>
                </a:solidFill>
                <a:latin typeface="AppleStorm" panose="02000603000000000000" pitchFamily="50" charset="0"/>
                <a:ea typeface="Roboto Black" panose="02000000000000000000" pitchFamily="2" charset="0"/>
                <a:cs typeface="Arial" panose="020B0604020202020204" pitchFamily="34" charset="0"/>
              </a:rPr>
              <a:t>Administrating SQL Server with PowerShell dbatools</a:t>
            </a:r>
            <a:endParaRPr lang="de-DE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" y="0"/>
            <a:ext cx="1636237" cy="2694150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409" y="4221088"/>
            <a:ext cx="1636237" cy="2694150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49CCC-48E0-4785-BB0B-B47807BD2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332656"/>
            <a:ext cx="2621840" cy="26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49796" y="980728"/>
            <a:ext cx="11321635" cy="51007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SQL Server 2000 – 2017 *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706090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86C10-A577-4E38-9B46-7058DFF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132" y="754468"/>
            <a:ext cx="9604826" cy="53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49796" y="980728"/>
            <a:ext cx="11321635" cy="51007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SQL Server 2000 – 2017 *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0070C0"/>
                </a:solidFill>
                <a:latin typeface="AppleStorm" panose="02000603000000000000" pitchFamily="50" charset="0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706090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  <a:latin typeface="AppleStorm" panose="02000603000000000000" pitchFamily="50" charset="0"/>
              </a:rPr>
              <a:t>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86C10-A577-4E38-9B46-7058DFF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35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8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7898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4092" y="4378581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dirty="0" err="1"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6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8268" y="188640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5957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0" y="-36000"/>
            <a:ext cx="12306303" cy="69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5860" y="193110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226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8294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7565" y="6093603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2060"/>
                </a:solidFill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7397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38" y="2132856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404664"/>
            <a:ext cx="9684568" cy="1020762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AppleStorm" panose="02000603000000000000" pitchFamily="50" charset="0"/>
              </a:rPr>
              <a:t>Speaker Questionnaire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796" y="1700808"/>
            <a:ext cx="11593288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Name</a:t>
            </a:r>
            <a:r>
              <a:rPr lang="en-GB" sz="3200" b="1" i="1" dirty="0">
                <a:latin typeface="AppleStorm" panose="02000603000000000000" pitchFamily="50" charset="0"/>
              </a:rPr>
              <a:t> : Rob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Occupation</a:t>
            </a:r>
            <a:r>
              <a:rPr lang="en-GB" sz="4000" b="1" i="1" dirty="0"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DBA, Automator, Do-</a:t>
            </a:r>
            <a:r>
              <a:rPr lang="en-GB" sz="3200" b="1" i="1" dirty="0" err="1">
                <a:latin typeface="AppleStorm" panose="02000603000000000000" pitchFamily="50" charset="0"/>
              </a:rPr>
              <a:t>er</a:t>
            </a:r>
            <a:r>
              <a:rPr lang="en-GB" sz="3200" b="1" i="1" dirty="0">
                <a:latin typeface="AppleStorm" panose="02000603000000000000" pitchFamily="50" charset="0"/>
              </a:rPr>
              <a:t>, Trainer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Interests</a:t>
            </a:r>
            <a:r>
              <a:rPr lang="en-GB" sz="3200" b="1" i="1" dirty="0">
                <a:latin typeface="AppleStorm" panose="02000603000000000000" pitchFamily="50" charset="0"/>
              </a:rPr>
              <a:t> : PowerShell, Automation And SQL (PaaS </a:t>
            </a:r>
            <a:r>
              <a:rPr lang="en-GB" sz="3200" b="1" i="1" dirty="0" err="1">
                <a:latin typeface="AppleStorm" panose="02000603000000000000" pitchFamily="50" charset="0"/>
              </a:rPr>
              <a:t>geddit</a:t>
            </a:r>
            <a:r>
              <a:rPr lang="en-GB" sz="3200" b="1" i="1" dirty="0">
                <a:latin typeface="AppleStorm" panose="02000603000000000000" pitchFamily="50" charset="0"/>
              </a:rPr>
              <a:t>?)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Interesting Fact </a:t>
            </a:r>
            <a:r>
              <a:rPr lang="en-GB" sz="3200" b="1" i="1" dirty="0">
                <a:latin typeface="AppleStorm" panose="02000603000000000000" pitchFamily="50" charset="0"/>
              </a:rPr>
              <a:t>: Beard. (Still) Plays Cricket, Flies Drone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Speaker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SQL Saturdays, SQL Relay, PowerShell Events</a:t>
            </a:r>
          </a:p>
          <a:p>
            <a:pPr>
              <a:lnSpc>
                <a:spcPct val="90000"/>
              </a:lnSpc>
            </a:pPr>
            <a:r>
              <a:rPr lang="en-GB" sz="40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Community</a:t>
            </a:r>
            <a:r>
              <a:rPr lang="en-GB" sz="3200" b="1" i="1" dirty="0">
                <a:solidFill>
                  <a:schemeClr val="accent6"/>
                </a:solidFill>
                <a:latin typeface="AppleStorm" panose="02000603000000000000" pitchFamily="50" charset="0"/>
              </a:rPr>
              <a:t> </a:t>
            </a:r>
            <a:r>
              <a:rPr lang="en-GB" sz="3200" b="1" i="1" dirty="0">
                <a:latin typeface="AppleStorm" panose="02000603000000000000" pitchFamily="50" charset="0"/>
              </a:rPr>
              <a:t>: SQL South West , SQL Sat Exeter , PowerShell VG, PowerShell Conference EU Organiser, dbareports, dbatools, dbachecks, MVP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89756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3872" y="1284421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Extensive documentation within each command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1844" y="2573428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latin typeface="Lucida Console" panose="020B0609040504020204" pitchFamily="49" charset="0"/>
              </a:rPr>
              <a:t> –Detailed</a:t>
            </a:r>
            <a:endParaRPr lang="en-GB" sz="3200" dirty="0">
              <a:latin typeface="Lucida Console" panose="020B06090405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5140E-0BFB-4B9C-B29B-8EC8890229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444" y="476672"/>
            <a:ext cx="1167535" cy="612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F8530-5411-481C-A1E6-CBF8A4515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-586540"/>
            <a:ext cx="1291384" cy="25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DB8161-498D-4079-9ADF-38917D7FA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-488234"/>
            <a:ext cx="1238965" cy="220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7EFCBA-5182-4951-B5BD-128E7C5323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17" y="-539619"/>
            <a:ext cx="1350737" cy="140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CB6653-B9EB-4954-9AB9-510F158B39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-840531"/>
            <a:ext cx="1248136" cy="704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26626-08A3-46C1-874F-7D4DDA5C56D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090" y="2134429"/>
            <a:ext cx="1561181" cy="397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ACDFE9-9DC9-4139-851A-2D58AB9DEE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3219" y="2925972"/>
            <a:ext cx="1410310" cy="2322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83C362B-A358-48C6-BDA5-30E101F963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88825" y="-654235"/>
            <a:ext cx="1316019" cy="490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2806B9-F27B-4EFF-8936-FF53558641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586" y="2238550"/>
            <a:ext cx="1614164" cy="403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ED773C-2EDE-4C0E-84F6-9547F7EBB9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428" y="3973688"/>
            <a:ext cx="1428750" cy="247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AD58D-7C46-43AF-8554-5E06CDC4803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303" y="3281779"/>
            <a:ext cx="1053254" cy="368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4597F-C88E-4E0F-A329-52083DDA17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739" y="4241393"/>
            <a:ext cx="1009830" cy="4375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29A0DA-C40E-4536-929E-E80D0889039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1211" y="4956703"/>
            <a:ext cx="1269067" cy="302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D0F8E0-24EC-40F1-8625-0D1E28776C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2498" y="3546056"/>
            <a:ext cx="1142083" cy="3074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DA1285-C48F-49B0-86B9-E1075494D7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7016561"/>
            <a:ext cx="1428750" cy="294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C3B86-D02F-4612-AF20-CD047EAC855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7056647"/>
            <a:ext cx="1634639" cy="4901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C76E63-150D-42EC-B6ED-4A0EA9C2A9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87" y="7039094"/>
            <a:ext cx="1747875" cy="482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440E96-88A9-4604-B741-6B41B824076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7016561"/>
            <a:ext cx="1537086" cy="4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9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4500-40BB-4DE5-9164-7DFD21A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Our Sponsors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152BE-CCEF-41E7-8381-807CEE3950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9" y="1535109"/>
            <a:ext cx="1556308" cy="81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6B396-8205-4C1A-AA45-0CC20108B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92" y="1760654"/>
            <a:ext cx="1721397" cy="34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032B3-06C2-47C9-B928-2CCC0595AC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6" y="2859603"/>
            <a:ext cx="2081033" cy="529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BDC7E0-093C-4AD5-88E5-42F4852F33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227" y="2903831"/>
            <a:ext cx="1879924" cy="3095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38DAEB-CD15-410E-8933-668851F65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67" y="4029197"/>
            <a:ext cx="1904504" cy="330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9C9AC-B4AD-4B98-B983-0C064D6D2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20" y="5322891"/>
            <a:ext cx="1904504" cy="392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2E3E19-2158-4A25-B4CC-D4E4DE6433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2" y="3887213"/>
            <a:ext cx="1403973" cy="4918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F2471C-59EA-4805-B2B4-704806177F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27" y="1760654"/>
            <a:ext cx="1651523" cy="2940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B92A97-E136-4B1E-BD57-9B220AF2FF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87" y="1760653"/>
            <a:ext cx="1800514" cy="1878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E1C439-57EB-4127-A21A-F27A9EA6E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66" y="3987238"/>
            <a:ext cx="1346089" cy="583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6EE40D-9D14-4032-AFEA-869A8869DD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72" y="5192291"/>
            <a:ext cx="2178951" cy="653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B88088-BD5A-481B-BD7A-64295417D96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74" y="3992488"/>
            <a:ext cx="1691649" cy="4035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14272E8-97B2-48BF-AF25-2A0C764E09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66592" y="2730675"/>
            <a:ext cx="1754235" cy="6533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B3A995-003E-443A-A944-FBF76FE0A1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" y="4029197"/>
            <a:ext cx="1522381" cy="409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5660E6-E43A-4C48-A4BD-9057F93364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48" y="1431809"/>
            <a:ext cx="1663748" cy="939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15D9C-877C-4D90-BAA9-560548CB5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85" y="5143333"/>
            <a:ext cx="2329893" cy="642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7F82A9-DBD6-4295-96A5-63B2C40195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73" y="2771853"/>
            <a:ext cx="2151658" cy="5379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E5FEEA-5B9F-4FCC-9D77-A17BC9914C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577" y="5328301"/>
            <a:ext cx="2048914" cy="5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17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Documentation for each command online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3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7040" y="6217597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but there is support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7488833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But there are plans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150438" y="6238608"/>
            <a:ext cx="6276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sqlcollaborative.github.io/</a:t>
            </a:r>
            <a:r>
              <a:rPr lang="en-GB" sz="3600" dirty="0" err="1"/>
              <a:t>boh</a:t>
            </a: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C8F3F-7321-4F37-B906-671DC952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829964"/>
            <a:ext cx="11045826" cy="53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You can influence and inform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82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738731"/>
            <a:ext cx="7275571" cy="53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549796" y="332656"/>
            <a:ext cx="10137373" cy="79208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6000" b="1" i="1" dirty="0">
                <a:solidFill>
                  <a:schemeClr val="accent6">
                    <a:lumMod val="75000"/>
                  </a:schemeClr>
                </a:solidFill>
                <a:latin typeface="AppleStorm" panose="02000603000000000000" pitchFamily="50" charset="0"/>
              </a:rPr>
              <a:t>Buckle Up !! It‘s demo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340767"/>
            <a:ext cx="8280920" cy="46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31850" y="181872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Questions?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2192" y="3794391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61189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33972" y="170080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3523" y="2102949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F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36646" y="1707674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33154" y="213955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97379" y="1772816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02028" y="207267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6540" y="3769772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9246" y="3861048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72576" y="3927469"/>
            <a:ext cx="151216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8898" y="4293096"/>
            <a:ext cx="1362520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FF000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11150" y="4329937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92D050"/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20364" y="4387814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89238" y="4076102"/>
            <a:ext cx="1512168" cy="2878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9900" b="1" i="1" dirty="0">
                <a:solidFill>
                  <a:srgbClr val="7030A0"/>
                </a:solidFill>
                <a:latin typeface="AppleStorm" panose="02000603000000000000" pitchFamily="50" charset="0"/>
              </a:rPr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7701208" y="2043054"/>
            <a:ext cx="4073710" cy="940482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4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2800" dirty="0"/>
                <a:t> @</a:t>
              </a:r>
              <a:r>
                <a:rPr lang="en-GB" sz="2800" dirty="0" err="1"/>
                <a:t>sqldbawithbeard</a:t>
              </a:r>
              <a:endParaRPr lang="en-GB" sz="2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701208" y="3306377"/>
            <a:ext cx="4039381" cy="957286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7751813" y="4720295"/>
            <a:ext cx="3949213" cy="873971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44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2000" dirty="0"/>
                <a:t>sqldbawith</a:t>
              </a:r>
              <a:r>
                <a:rPr lang="en-GB" sz="2000" dirty="0">
                  <a:solidFill>
                    <a:srgbClr val="FF0000"/>
                  </a:solidFill>
                </a:rPr>
                <a:t>A</a:t>
              </a:r>
              <a:r>
                <a:rPr lang="en-GB" sz="2000" dirty="0"/>
                <a:t>beard.com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7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5400" b="1" i="1" dirty="0">
                <a:solidFill>
                  <a:srgbClr val="00B050"/>
                </a:solidFill>
                <a:latin typeface="AppleStorm" panose="02000603000000000000" pitchFamily="50" charset="0"/>
              </a:rPr>
              <a:t>Contact Me</a:t>
            </a:r>
            <a:endParaRPr lang="en-US" b="1" i="1" dirty="0">
              <a:solidFill>
                <a:srgbClr val="00B0F0"/>
              </a:solidFill>
              <a:latin typeface="AppleStorm" panose="02000603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716AD-FD2D-40C5-8F86-EDF13A52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E0F7C-DDAF-4B02-A344-7F56AB0C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F12AD7D-7813-4A78-8B1E-82BB78F0AB77}"/>
              </a:ext>
            </a:extLst>
          </p:cNvPr>
          <p:cNvGrpSpPr/>
          <p:nvPr/>
        </p:nvGrpSpPr>
        <p:grpSpPr>
          <a:xfrm>
            <a:off x="1197868" y="2252227"/>
            <a:ext cx="4073710" cy="940482"/>
            <a:chOff x="104209" y="5480224"/>
            <a:chExt cx="2010651" cy="485775"/>
          </a:xfrm>
        </p:grpSpPr>
        <p:pic>
          <p:nvPicPr>
            <p:cNvPr id="24" name="Picture 3" descr="twitter.png">
              <a:extLst>
                <a:ext uri="{FF2B5EF4-FFF2-40B4-BE49-F238E27FC236}">
                  <a16:creationId xmlns:a16="http://schemas.microsoft.com/office/drawing/2014/main" id="{146D41E1-76CB-4ECD-8274-ACC32F39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09" y="5480224"/>
              <a:ext cx="4857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6FA8C723-96F4-4E22-8651-C7BD32D4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13" y="5556912"/>
              <a:ext cx="1790247" cy="314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2800" dirty="0"/>
                <a:t> @</a:t>
              </a:r>
              <a:r>
                <a:rPr lang="en-GB" sz="2800" dirty="0" err="1"/>
                <a:t>sqldbawithbeard</a:t>
              </a:r>
              <a:endParaRPr lang="en-GB" sz="2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BF02-7B16-46B2-940F-818CB143C08E}"/>
              </a:ext>
            </a:extLst>
          </p:cNvPr>
          <p:cNvGrpSpPr/>
          <p:nvPr/>
        </p:nvGrpSpPr>
        <p:grpSpPr>
          <a:xfrm>
            <a:off x="7174532" y="2293217"/>
            <a:ext cx="4039381" cy="957286"/>
            <a:chOff x="1978579" y="5487854"/>
            <a:chExt cx="1720096" cy="485775"/>
          </a:xfrm>
        </p:grpSpPr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1604D43A-A1C8-4542-BF0D-01CB57EA6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371" y="5544993"/>
              <a:ext cx="1432304" cy="34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Bef>
                  <a:spcPts val="1500"/>
                </a:spcBef>
              </a:pPr>
              <a:r>
                <a:rPr lang="en-GB" sz="3200" u="sng" dirty="0" err="1"/>
                <a:t>robsewellsqldba</a:t>
              </a:r>
              <a:endParaRPr lang="en-CA" sz="3200" dirty="0">
                <a:cs typeface="Proxima Nova Light" charset="0"/>
              </a:endParaRPr>
            </a:p>
          </p:txBody>
        </p:sp>
        <p:pic>
          <p:nvPicPr>
            <p:cNvPr id="43" name="Picture 42" descr="linkedin.png">
              <a:extLst>
                <a:ext uri="{FF2B5EF4-FFF2-40B4-BE49-F238E27FC236}">
                  <a16:creationId xmlns:a16="http://schemas.microsoft.com/office/drawing/2014/main" id="{FF9B9605-BBEF-44B2-A7D7-C3B3F4E5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579" y="5487854"/>
              <a:ext cx="45130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2CE31A-64F2-4108-BF18-46B17CE6D402}"/>
              </a:ext>
            </a:extLst>
          </p:cNvPr>
          <p:cNvGrpSpPr/>
          <p:nvPr/>
        </p:nvGrpSpPr>
        <p:grpSpPr>
          <a:xfrm>
            <a:off x="4150196" y="3606678"/>
            <a:ext cx="3949213" cy="873971"/>
            <a:chOff x="6646631" y="5472586"/>
            <a:chExt cx="1753382" cy="53356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620A42-153F-4D31-9680-7D373514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1" y="5472586"/>
              <a:ext cx="448737" cy="5335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8AB2D1-E2DF-44C4-B612-8023A0E9954E}"/>
                </a:ext>
              </a:extLst>
            </p:cNvPr>
            <p:cNvSpPr txBox="1"/>
            <p:nvPr/>
          </p:nvSpPr>
          <p:spPr>
            <a:xfrm>
              <a:off x="6935774" y="5598709"/>
              <a:ext cx="1464239" cy="244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GB" sz="2000" dirty="0"/>
                <a:t>sqldbawith</a:t>
              </a:r>
              <a:r>
                <a:rPr lang="en-GB" sz="2000" dirty="0">
                  <a:solidFill>
                    <a:srgbClr val="FF0000"/>
                  </a:solidFill>
                </a:rPr>
                <a:t>A</a:t>
              </a:r>
              <a:r>
                <a:rPr lang="en-GB" sz="2000" dirty="0"/>
                <a:t>beard.com</a:t>
              </a:r>
              <a:endParaRPr lang="en-US" sz="20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D1E124B-7354-4E15-978F-95DE84BAE0CF}"/>
              </a:ext>
            </a:extLst>
          </p:cNvPr>
          <p:cNvSpPr txBox="1"/>
          <p:nvPr/>
        </p:nvSpPr>
        <p:spPr>
          <a:xfrm>
            <a:off x="1849115" y="5267370"/>
            <a:ext cx="3627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dirty="0"/>
              <a:t>mrrobsewell@outlook.com</a:t>
            </a:r>
            <a:endParaRPr lang="en-US" sz="2000" dirty="0"/>
          </a:p>
        </p:txBody>
      </p:sp>
      <p:pic>
        <p:nvPicPr>
          <p:cNvPr id="1026" name="Picture 2" descr="https://encrypted-tbn0.gstatic.com/images?q=tbn:ANd9GcR_obGyBUe2x2bZhqVCSYxAnZdSu0aU86aCSQa_r4EmNrmah7EuNJgLkQ">
            <a:extLst>
              <a:ext uri="{FF2B5EF4-FFF2-40B4-BE49-F238E27FC236}">
                <a16:creationId xmlns:a16="http://schemas.microsoft.com/office/drawing/2014/main" id="{FC777C3D-4ACF-4CEE-869E-943258C3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5070398"/>
            <a:ext cx="858737" cy="8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0C46F-1848-49CA-BD84-C8E3FBD4BA5A}"/>
              </a:ext>
            </a:extLst>
          </p:cNvPr>
          <p:cNvSpPr txBox="1"/>
          <p:nvPr/>
        </p:nvSpPr>
        <p:spPr>
          <a:xfrm>
            <a:off x="8470676" y="5267370"/>
            <a:ext cx="31683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RobSewell.info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21B0-BFE5-4F3E-9A00-C6B01D7C5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532" y="5020216"/>
            <a:ext cx="908919" cy="908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D583D-72F3-44C7-A373-2148554C28C6}"/>
              </a:ext>
            </a:extLst>
          </p:cNvPr>
          <p:cNvSpPr txBox="1"/>
          <p:nvPr/>
        </p:nvSpPr>
        <p:spPr>
          <a:xfrm rot="19979224">
            <a:off x="-149906" y="627896"/>
            <a:ext cx="3816424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600" b="1" i="1" dirty="0">
                <a:solidFill>
                  <a:srgbClr val="FFFF00"/>
                </a:solidFill>
                <a:latin typeface="AppleStorm" panose="02000603000000000000" pitchFamily="50" charset="0"/>
              </a:rPr>
              <a:t>Quick Poll</a:t>
            </a:r>
          </a:p>
        </p:txBody>
      </p:sp>
    </p:spTree>
    <p:extLst>
      <p:ext uri="{BB962C8B-B14F-4D97-AF65-F5344CB8AC3E}">
        <p14:creationId xmlns:p14="http://schemas.microsoft.com/office/powerpoint/2010/main" val="6955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>
            <a:normAutofit/>
          </a:bodyPr>
          <a:lstStyle/>
          <a:p>
            <a:pPr algn="ctr"/>
            <a:r>
              <a:rPr lang="de-DE" sz="4400" b="1" i="1" dirty="0">
                <a:latin typeface="AppleStorm" panose="02000603000000000000" pitchFamily="50" charset="0"/>
              </a:rPr>
              <a:t>What is dbatools? </a:t>
            </a:r>
            <a:endParaRPr lang="en-US" sz="4400" b="1" i="1" dirty="0">
              <a:latin typeface="AppleStorm" panose="02000603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212" y="2132856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>
            <a:normAutofit/>
          </a:bodyPr>
          <a:lstStyle/>
          <a:p>
            <a:pPr algn="ctr"/>
            <a:r>
              <a:rPr lang="de-DE" sz="4400" b="1" i="1" dirty="0">
                <a:latin typeface="AppleStorm" panose="02000603000000000000" pitchFamily="50" charset="0"/>
              </a:rPr>
              <a:t>What is dbatools? – basically </a:t>
            </a:r>
            <a:endParaRPr lang="en-US" sz="4400" b="1" i="1" dirty="0">
              <a:latin typeface="AppleStorm" panose="02000603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7" y="2432171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>
            <a:normAutofit/>
          </a:bodyPr>
          <a:lstStyle/>
          <a:p>
            <a:pPr algn="ctr"/>
            <a:r>
              <a:rPr lang="de-DE" sz="4400" b="1" i="1" dirty="0">
                <a:latin typeface="AppleStorm" panose="02000603000000000000" pitchFamily="50" charset="0"/>
              </a:rPr>
              <a:t>What is dbatools? – actually</a:t>
            </a:r>
            <a:endParaRPr lang="en-US" sz="4400" b="1" i="1" dirty="0">
              <a:latin typeface="AppleStorm" panose="02000603000000000000" pitchFamily="50" charset="0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7748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-apple-system"/>
              </a:rPr>
              <a:t>Photo by </a:t>
            </a:r>
            <a:r>
              <a:rPr lang="en-GB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Kasya</a:t>
            </a:r>
            <a:r>
              <a:rPr lang="en-GB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Shahovskaya</a:t>
            </a:r>
            <a:r>
              <a:rPr lang="en-GB" dirty="0">
                <a:latin typeface="-apple-system"/>
              </a:rPr>
              <a:t> on </a:t>
            </a:r>
            <a:r>
              <a:rPr lang="en-GB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4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1543169" y="332656"/>
            <a:ext cx="9144000" cy="7920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b="1" i="1" dirty="0">
                <a:solidFill>
                  <a:schemeClr val="accent2">
                    <a:lumMod val="75000"/>
                  </a:schemeClr>
                </a:solidFill>
                <a:latin typeface="AppleStorm" panose="02000603000000000000" pitchFamily="50" charset="0"/>
              </a:rPr>
              <a:t>dbatools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9584DAB6-46FE-4E94-9920-41A172545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924" y="1347214"/>
            <a:ext cx="8632004" cy="4363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1543169" y="332656"/>
            <a:ext cx="9144000" cy="7920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b="1" i="1" dirty="0">
                <a:solidFill>
                  <a:schemeClr val="accent2">
                    <a:lumMod val="75000"/>
                  </a:schemeClr>
                </a:solidFill>
                <a:latin typeface="AppleStorm" panose="02000603000000000000" pitchFamily="50" charset="0"/>
              </a:rPr>
              <a:t>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116632"/>
            <a:ext cx="1541720" cy="1541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5820" y="1124744"/>
            <a:ext cx="5481073" cy="440120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  <a:t>Minimum</a:t>
            </a:r>
            <a:br>
              <a:rPr lang="en-US" sz="3600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r>
              <a:rPr lang="en-US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  <a:t> </a:t>
            </a:r>
            <a:endParaRPr lang="en-US" sz="3600" b="1" i="1" u="sng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i="1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Remote PowerShell enabled for Windows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6958508" y="1196752"/>
            <a:ext cx="5634664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  <a:t>Recommended</a:t>
            </a:r>
            <a:br>
              <a:rPr lang="en-US" sz="2400" b="1" i="1" u="sng" dirty="0">
                <a:solidFill>
                  <a:schemeClr val="tx1"/>
                </a:solidFill>
                <a:latin typeface="AppleStorm" panose="02000603000000000000" pitchFamily="50" charset="0"/>
              </a:rPr>
            </a:br>
            <a:endParaRPr lang="en-US" sz="2400" b="1" i="1" u="sng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i="1" dirty="0">
                <a:solidFill>
                  <a:schemeClr val="tx1"/>
                </a:solidFill>
                <a:latin typeface="AppleStorm" panose="02000603000000000000" pitchFamily="50" charset="0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i="1" dirty="0">
                <a:solidFill>
                  <a:schemeClr val="tx1"/>
                </a:solidFill>
                <a:latin typeface="AppleStorm" panose="02000603000000000000" pitchFamily="50" charset="0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i="1" dirty="0">
              <a:solidFill>
                <a:schemeClr val="tx1"/>
              </a:solidFill>
              <a:latin typeface="AppleStorm" panose="02000603000000000000" pitchFamily="50" charset="0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681</TotalTime>
  <Words>418</Words>
  <Application>Microsoft Office PowerPoint</Application>
  <PresentationFormat>Custom</PresentationFormat>
  <Paragraphs>133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7" baseType="lpstr">
      <vt:lpstr>AppleStorm</vt:lpstr>
      <vt:lpstr>-apple-system</vt:lpstr>
      <vt:lpstr>Arial</vt:lpstr>
      <vt:lpstr>Calibri</vt:lpstr>
      <vt:lpstr>Century Gothic</vt:lpstr>
      <vt:lpstr>Consolas</vt:lpstr>
      <vt:lpstr>Corbel</vt:lpstr>
      <vt:lpstr>Gotham Light</vt:lpstr>
      <vt:lpstr>Gotham Medium</vt:lpstr>
      <vt:lpstr>Lucida Console</vt:lpstr>
      <vt:lpstr>Proxima Nova Light</vt:lpstr>
      <vt:lpstr>Roboto Black</vt:lpstr>
      <vt:lpstr>Roboto Condensed</vt:lpstr>
      <vt:lpstr>Segoe UI</vt:lpstr>
      <vt:lpstr>Segoe UI Light</vt:lpstr>
      <vt:lpstr>Segoe UI Semibold</vt:lpstr>
      <vt:lpstr>Segoe UI Semilight</vt:lpstr>
      <vt:lpstr>Ubuntu Mono</vt:lpstr>
      <vt:lpstr>Chalkboard 16x9</vt:lpstr>
      <vt:lpstr>PASS 2013_SpeakerTemplate_16x9</vt:lpstr>
      <vt:lpstr>PowerPoint Presentation</vt:lpstr>
      <vt:lpstr>Speaker Questionnaire</vt:lpstr>
      <vt:lpstr>Contact Me</vt:lpstr>
      <vt:lpstr>What is dbatools? </vt:lpstr>
      <vt:lpstr>What is dbatools? – basically </vt:lpstr>
      <vt:lpstr>What is dbatools? – actually</vt:lpstr>
      <vt:lpstr>What is dbatools? – well basically </vt:lpstr>
      <vt:lpstr>dbatools</vt:lpstr>
      <vt:lpstr>requirements</vt:lpstr>
      <vt:lpstr>Support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Our Sponsors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38</cp:revision>
  <dcterms:created xsi:type="dcterms:W3CDTF">2017-05-28T09:19:37Z</dcterms:created>
  <dcterms:modified xsi:type="dcterms:W3CDTF">2018-11-01T08:03:21Z</dcterms:modified>
</cp:coreProperties>
</file>